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_rels/presentation.xml.rels" ContentType="application/vnd.openxmlformats-package.relationships+xml"/>
  <Override PartName="/ppt/media/image1.jpeg" ContentType="image/jpeg"/>
  <Override PartName="/ppt/media/image5.png" ContentType="image/png"/>
  <Override PartName="/ppt/media/image10.png" ContentType="image/png"/>
  <Override PartName="/ppt/media/image2.jpeg" ContentType="image/jpeg"/>
  <Override PartName="/ppt/media/image3.jpeg" ContentType="image/jpeg"/>
  <Override PartName="/ppt/media/image4.jpeg" ContentType="image/jpeg"/>
  <Override PartName="/ppt/media/image6.png" ContentType="image/png"/>
  <Override PartName="/ppt/media/image12.jpeg" ContentType="image/jpeg"/>
  <Override PartName="/ppt/media/media7.mp4" ContentType="video/mp4"/>
  <Override PartName="/ppt/media/image9.png" ContentType="image/png"/>
  <Override PartName="/ppt/media/image8.png" ContentType="image/png"/>
  <Override PartName="/ppt/media/image11.jpeg" ContentType="image/jpeg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159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2159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161064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1610640" y="304416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1234440" y="132660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1964520" y="132660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1234440" y="304416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1964520" y="304416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215964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15964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72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1610640" y="1326600"/>
            <a:ext cx="105372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1610640" y="1326600"/>
            <a:ext cx="105372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215964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72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161064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1610640" y="304416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161064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2159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159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2159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161064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1610640" y="304416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1234440" y="132660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1964520" y="132660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1234440" y="304416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1964520" y="304416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215964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15964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72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1610640" y="1326600"/>
            <a:ext cx="105372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15964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1610640" y="1326600"/>
            <a:ext cx="105372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72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161064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1610640" y="304416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161064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2159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159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2159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161064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1610640" y="304416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1234440" y="132660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1964520" y="132660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1234440" y="304416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1964520" y="304416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215964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15964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72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1610640" y="1326600"/>
            <a:ext cx="105372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72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1610640" y="1326600"/>
            <a:ext cx="105372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1610640" y="1326600"/>
            <a:ext cx="105372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72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161064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/>
          </p:nvPr>
        </p:nvSpPr>
        <p:spPr>
          <a:xfrm>
            <a:off x="1610640" y="304416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161064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2159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159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2159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161064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/>
          </p:nvPr>
        </p:nvSpPr>
        <p:spPr>
          <a:xfrm>
            <a:off x="1610640" y="304416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1234440" y="132660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1964520" y="132660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/>
          </p:nvPr>
        </p:nvSpPr>
        <p:spPr>
          <a:xfrm>
            <a:off x="1234440" y="304416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/>
          </p:nvPr>
        </p:nvSpPr>
        <p:spPr>
          <a:xfrm>
            <a:off x="1964520" y="3044160"/>
            <a:ext cx="6951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8000"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1610640" y="1326600"/>
            <a:ext cx="105372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72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161064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1610640" y="304416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cs-CZ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1610640" y="1326600"/>
            <a:ext cx="10537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2159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cs-CZ" sz="4400" spc="-1" strike="noStrike">
                <a:latin typeface="Arial"/>
              </a:rPr>
              <a:t>Click to edit the title text format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Click to edit the outline text format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Second Outline Level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Third Outline Level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Fourth Outline Level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Fifth Outline Level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Sixth Outline Level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Seventh Outline Level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cs-CZ" sz="4400" spc="-1" strike="noStrike">
                <a:latin typeface="Arial"/>
              </a:rPr>
              <a:t>Click to edit the title text format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Click to edit the outline text format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Second Outline Level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Third Outline Level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Fourth Outline Level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Fifth Outline Level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Sixth Outline Level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Seventh Outline Level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cs-CZ" sz="4400" spc="-1" strike="noStrike">
                <a:latin typeface="Arial"/>
              </a:rPr>
              <a:t>Click to edit the title text format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Click to edit the outline text format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Second Outline Level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Third Outline Level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Fourth Outline Level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Fifth Outline Level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Sixth Outline Level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Seventh Outline Level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cs-CZ" sz="1800" spc="-1" strike="noStrike">
                <a:latin typeface="Arial"/>
              </a:rPr>
              <a:t>Click to edit the title text format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15964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6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Click to edit the outline text format</a:t>
            </a:r>
            <a:endParaRPr b="0" lang="cs-CZ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Second Outline Level</a:t>
            </a:r>
            <a:endParaRPr b="0" lang="cs-CZ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Third Outline Level</a:t>
            </a:r>
            <a:endParaRPr b="0" lang="cs-CZ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Fourth Outline Level</a:t>
            </a:r>
            <a:endParaRPr b="0" lang="cs-CZ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Fifth Outline Level</a:t>
            </a:r>
            <a:endParaRPr b="0" lang="cs-CZ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Sixth Outline Level</a:t>
            </a:r>
            <a:endParaRPr b="0" lang="cs-CZ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Seventh Outline Level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2772360" y="1326600"/>
            <a:ext cx="215964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6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Click to edit the outline text format</a:t>
            </a:r>
            <a:endParaRPr b="0" lang="cs-CZ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Second Outline Level</a:t>
            </a:r>
            <a:endParaRPr b="0" lang="cs-CZ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Third Outline Level</a:t>
            </a:r>
            <a:endParaRPr b="0" lang="cs-CZ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Fourth Outline Level</a:t>
            </a:r>
            <a:endParaRPr b="0" lang="cs-CZ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Fifth Outline Level</a:t>
            </a:r>
            <a:endParaRPr b="0" lang="cs-CZ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Sixth Outline Level</a:t>
            </a:r>
            <a:endParaRPr b="0" lang="cs-CZ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Seventh Outline Level</a:t>
            </a:r>
            <a:endParaRPr b="0" lang="cs-CZ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video" Target="../media/media7.mp4"/><Relationship Id="rId2" Type="http://schemas.microsoft.com/office/2007/relationships/media" Target="../media/media7.mp4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40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" descr=""/>
          <p:cNvPicPr/>
          <p:nvPr/>
        </p:nvPicPr>
        <p:blipFill>
          <a:blip r:embed="rId1"/>
          <a:stretch/>
        </p:blipFill>
        <p:spPr>
          <a:xfrm>
            <a:off x="16200" y="-3960"/>
            <a:ext cx="1008000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104480" cy="5683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" descr=""/>
          <p:cNvPicPr/>
          <p:nvPr/>
        </p:nvPicPr>
        <p:blipFill>
          <a:blip r:embed="rId1"/>
          <a:stretch/>
        </p:blipFill>
        <p:spPr>
          <a:xfrm>
            <a:off x="16200" y="-3960"/>
            <a:ext cx="1008000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" descr=""/>
          <p:cNvPicPr/>
          <p:nvPr/>
        </p:nvPicPr>
        <p:blipFill>
          <a:blip r:embed="rId1"/>
          <a:stretch/>
        </p:blipFill>
        <p:spPr>
          <a:xfrm>
            <a:off x="3255480" y="1029960"/>
            <a:ext cx="3601440" cy="3601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/>
          <p:nvPr/>
        </p:nvSpPr>
        <p:spPr>
          <a:xfrm>
            <a:off x="504000" y="226080"/>
            <a:ext cx="9068040" cy="438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cs-CZ" sz="6000" spc="-1" strike="noStrike">
                <a:solidFill>
                  <a:srgbClr val="ffffff"/>
                </a:solidFill>
                <a:latin typeface="Arboria"/>
                <a:ea typeface="DejaVu Sans"/>
              </a:rPr>
              <a:t>Každý si zaslouží optiku!</a:t>
            </a:r>
            <a:endParaRPr b="0" lang="cs-CZ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504000" y="1326600"/>
            <a:ext cx="4422600" cy="32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1" lang="cs-CZ" sz="4800" spc="-1" strike="noStrike">
                <a:solidFill>
                  <a:srgbClr val="ffffff"/>
                </a:solidFill>
                <a:latin typeface="Arboria"/>
                <a:ea typeface="DejaVu Sans"/>
              </a:rPr>
              <a:t>Nela</a:t>
            </a:r>
            <a:endParaRPr b="0" lang="cs-CZ" sz="4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cs-CZ" sz="4800" spc="-1" strike="noStrike">
                <a:solidFill>
                  <a:srgbClr val="ffffff"/>
                </a:solidFill>
                <a:latin typeface="Arboria"/>
                <a:ea typeface="DejaVu Sans"/>
              </a:rPr>
              <a:t>Květ</a:t>
            </a:r>
            <a:endParaRPr b="0" lang="cs-CZ" sz="4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cs-CZ" sz="4800" spc="-1" strike="noStrike">
                <a:solidFill>
                  <a:srgbClr val="ffffff"/>
                </a:solidFill>
                <a:latin typeface="Arboria"/>
                <a:ea typeface="DejaVu Sans"/>
              </a:rPr>
              <a:t>724 110 314</a:t>
            </a:r>
            <a:endParaRPr b="0" lang="cs-CZ" sz="4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cs-CZ" sz="2600" spc="-1" strike="noStrike">
                <a:solidFill>
                  <a:srgbClr val="ffffff"/>
                </a:solidFill>
                <a:latin typeface="Arboria"/>
                <a:ea typeface="DejaVu Sans"/>
              </a:rPr>
              <a:t>nela.kvet@inkat.cz</a:t>
            </a:r>
            <a:endParaRPr b="0" lang="cs-CZ" sz="2600" spc="-1" strike="noStrike">
              <a:latin typeface="Arial"/>
            </a:endParaRPr>
          </a:p>
        </p:txBody>
      </p:sp>
      <p:sp>
        <p:nvSpPr>
          <p:cNvPr id="159" name="CustomShape 3"/>
          <p:cNvSpPr/>
          <p:nvPr/>
        </p:nvSpPr>
        <p:spPr>
          <a:xfrm>
            <a:off x="5152680" y="1326600"/>
            <a:ext cx="4422600" cy="32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1" lang="cs-CZ" sz="4800" spc="-1" strike="noStrike">
                <a:solidFill>
                  <a:srgbClr val="ffffff"/>
                </a:solidFill>
                <a:latin typeface="Arboria"/>
                <a:ea typeface="DejaVu Sans"/>
              </a:rPr>
              <a:t>Michal Budínský</a:t>
            </a:r>
            <a:endParaRPr b="0" lang="cs-CZ" sz="4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cs-CZ" sz="4800" spc="-1" strike="noStrike">
                <a:solidFill>
                  <a:srgbClr val="ffffff"/>
                </a:solidFill>
                <a:latin typeface="Arboria"/>
                <a:ea typeface="DejaVu Sans"/>
              </a:rPr>
              <a:t>736 677 173</a:t>
            </a:r>
            <a:endParaRPr b="0" lang="cs-CZ" sz="4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cs-CZ" sz="2600" spc="-1" strike="noStrike">
                <a:solidFill>
                  <a:srgbClr val="ffffff"/>
                </a:solidFill>
                <a:latin typeface="Arboria"/>
                <a:ea typeface="DejaVu Sans"/>
              </a:rPr>
              <a:t>michal.budinsky@inkat.cz</a:t>
            </a:r>
            <a:endParaRPr b="0" lang="cs-CZ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10926</TotalTime>
  <Application>LibreOffice/7.3.3.2$Linux_X86_64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2021-10-21T12:07:33Z</dcterms:created>
  <dc:creator>Michal Budínský</dc:creator>
  <dc:description/>
  <dc:language>cs-CZ</dc:language>
  <cp:lastModifiedBy>Michal Budínský</cp:lastModifiedBy>
  <dcterms:modified xsi:type="dcterms:W3CDTF">2023-06-08T16:51:26Z</dcterms:modified>
  <cp:revision>52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